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7EE072-0149-4763-948E-9EDB8674DC34}" v="33" dt="2020-04-22T10:35:38.112"/>
    <p1510:client id="{5A245963-F95A-860C-6D36-15A9BA323EBC}" v="4" dt="2020-04-21T15:41:21.6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5" d="100"/>
          <a:sy n="65" d="100"/>
        </p:scale>
        <p:origin x="22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03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49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43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76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24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85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1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82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01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37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1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69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251A50E9-B76B-470A-BE69-9A93754E09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69" y="-738"/>
            <a:ext cx="6498059" cy="914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8C82FE7-DB63-4065-8AF4-054B574A8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22" y="-2069"/>
            <a:ext cx="6492555" cy="914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940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75F4A54A-E621-4571-B9EA-9B189DB09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22" y="-2070"/>
            <a:ext cx="6492555" cy="916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60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Taylor, Je</dc:creator>
  <cp:lastModifiedBy>Taylor, Je</cp:lastModifiedBy>
  <cp:revision>24</cp:revision>
  <dcterms:created xsi:type="dcterms:W3CDTF">2020-04-21T15:40:36Z</dcterms:created>
  <dcterms:modified xsi:type="dcterms:W3CDTF">2020-04-23T09:54:36Z</dcterms:modified>
</cp:coreProperties>
</file>